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strument Sans Medium" panose="020B0604020202020204" charset="0"/>
      <p:regular r:id="rId9"/>
    </p:embeddedFont>
    <p:embeddedFont>
      <p:font typeface="Instrument Sans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37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NeuroInkX</a:t>
            </a: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to 3D Pipeline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R&amp;D Demonstration — Research &amp; Development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67322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Demonstration Objective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45281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360069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Workflow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 complete AI to 3D generation pipeline from input to final output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6" y="345281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Pipeline Validation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Validate AI-driven system for reliable 3D output generation at scale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568" y="345281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R&amp;D Deliverables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 organized, versioned outputs for comprehensive technical evaluation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FA694-5900-86EC-FD9A-486FCAEC04F5}"/>
              </a:ext>
            </a:extLst>
          </p:cNvPr>
          <p:cNvSpPr/>
          <p:nvPr/>
        </p:nvSpPr>
        <p:spPr>
          <a:xfrm>
            <a:off x="12411182" y="7243281"/>
            <a:ext cx="2219218" cy="986319"/>
          </a:xfrm>
          <a:prstGeom prst="rect">
            <a:avLst/>
          </a:prstGeom>
          <a:solidFill>
            <a:srgbClr val="2D2D30"/>
          </a:solidFill>
          <a:ln>
            <a:solidFill>
              <a:srgbClr val="2D2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601932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to 3D Pipeline Workflow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 Upload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 data ingestion and preprocessing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AI-Based Generation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Neural network processes and generates 3D geometry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3D Model Preview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mesh visualization and validation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Slicing Preview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Layer-by-layer preparation for fabrication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5703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Output Summary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metadata and export package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956F7C-FC86-DEF6-F130-6BD9233D6235}"/>
              </a:ext>
            </a:extLst>
          </p:cNvPr>
          <p:cNvSpPr/>
          <p:nvPr/>
        </p:nvSpPr>
        <p:spPr>
          <a:xfrm>
            <a:off x="12411182" y="7243281"/>
            <a:ext cx="2219218" cy="986319"/>
          </a:xfrm>
          <a:prstGeom prst="rect">
            <a:avLst/>
          </a:prstGeom>
          <a:solidFill>
            <a:srgbClr val="2D2D30"/>
          </a:solidFill>
          <a:ln>
            <a:solidFill>
              <a:srgbClr val="2D2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6614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 Output Snapshots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4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captures from the AI to 3D pipeline demonstration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16CCD-E5E0-78D6-7CBA-76DC56628E54}"/>
              </a:ext>
            </a:extLst>
          </p:cNvPr>
          <p:cNvSpPr/>
          <p:nvPr/>
        </p:nvSpPr>
        <p:spPr>
          <a:xfrm>
            <a:off x="12411182" y="7243281"/>
            <a:ext cx="2219218" cy="986319"/>
          </a:xfrm>
          <a:prstGeom prst="rect">
            <a:avLst/>
          </a:prstGeom>
          <a:solidFill>
            <a:srgbClr val="2D2D30"/>
          </a:solidFill>
          <a:ln>
            <a:solidFill>
              <a:srgbClr val="2D2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computer screen shot of a football ball&#10;&#10;AI-generated content may be incorrect.">
            <a:extLst>
              <a:ext uri="{FF2B5EF4-FFF2-40B4-BE49-F238E27FC236}">
                <a16:creationId xmlns:a16="http://schemas.microsoft.com/office/drawing/2014/main" id="{68923BC4-FC63-CD13-E6F0-766EF0D0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78" y="3552562"/>
            <a:ext cx="5720725" cy="3346535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6D0C72D-BB06-427D-B381-EBD02003D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783" y="3552562"/>
            <a:ext cx="5674470" cy="33400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1625"/>
            <a:ext cx="3943826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Generated Outputs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88670" y="1765102"/>
            <a:ext cx="6334125" cy="1625679"/>
          </a:xfrm>
          <a:prstGeom prst="roundRect">
            <a:avLst>
              <a:gd name="adj" fmla="val 675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742242"/>
            <a:ext cx="6334125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55" y="1528524"/>
            <a:ext cx="473154" cy="4731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078" y="1646753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969169" y="2159437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3D Mesh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69169" y="2563535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STL format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69169" y="2957870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geometry for fabrication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788670" y="3784997"/>
            <a:ext cx="6334125" cy="1625679"/>
          </a:xfrm>
          <a:prstGeom prst="roundRect">
            <a:avLst>
              <a:gd name="adj" fmla="val 675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3762137"/>
            <a:ext cx="6334125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55" y="3548420"/>
            <a:ext cx="473154" cy="4731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861078" y="3666649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969169" y="4179332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Slicing Output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969169" y="4583430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G-code format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969169" y="4977765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Machine-ready instruction set</a:t>
            </a:r>
            <a:endParaRPr lang="en-US" sz="1200" dirty="0"/>
          </a:p>
        </p:txBody>
      </p:sp>
      <p:sp>
        <p:nvSpPr>
          <p:cNvPr id="17" name="Shape 11"/>
          <p:cNvSpPr/>
          <p:nvPr/>
        </p:nvSpPr>
        <p:spPr>
          <a:xfrm>
            <a:off x="788670" y="5804892"/>
            <a:ext cx="6334125" cy="1625679"/>
          </a:xfrm>
          <a:prstGeom prst="roundRect">
            <a:avLst>
              <a:gd name="adj" fmla="val 6750"/>
            </a:avLst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5782032"/>
            <a:ext cx="6334125" cy="91440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55" y="5568315"/>
            <a:ext cx="473154" cy="47315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3861078" y="5686544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969169" y="6199227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Metadata Summary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969169" y="6603325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JSON format</a:t>
            </a:r>
            <a:endParaRPr lang="en-US" sz="1200" dirty="0"/>
          </a:p>
        </p:txBody>
      </p:sp>
      <p:sp>
        <p:nvSpPr>
          <p:cNvPr id="23" name="Text 15"/>
          <p:cNvSpPr/>
          <p:nvPr/>
        </p:nvSpPr>
        <p:spPr>
          <a:xfrm>
            <a:off x="969169" y="6997660"/>
            <a:ext cx="5973128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processing parameters and analytics</a:t>
            </a:r>
            <a:endParaRPr lang="en-US" sz="12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225" y="1528524"/>
            <a:ext cx="5872002" cy="4389596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515225" y="6095524"/>
            <a:ext cx="6334125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outputs versioned and organized in deliverables repository for reproducibility and audit compliance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BF1D85-A87E-0BC9-7736-1EF18AF99523}"/>
              </a:ext>
            </a:extLst>
          </p:cNvPr>
          <p:cNvSpPr/>
          <p:nvPr/>
        </p:nvSpPr>
        <p:spPr>
          <a:xfrm>
            <a:off x="12411182" y="7243281"/>
            <a:ext cx="2219218" cy="986319"/>
          </a:xfrm>
          <a:prstGeom prst="rect">
            <a:avLst/>
          </a:prstGeom>
          <a:solidFill>
            <a:srgbClr val="2D2D30"/>
          </a:solidFill>
          <a:ln>
            <a:solidFill>
              <a:srgbClr val="2D2D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521160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 &amp; Roadmap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43219"/>
            <a:ext cx="755642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085261"/>
            <a:ext cx="26428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Model Enhancement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accuracy, consistency, and generalization across diverse input types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33167"/>
            <a:ext cx="755642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3594497"/>
            <a:ext cx="301299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Optimization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937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slicing time and processing overhead for production-scale throughput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937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23234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1037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UI/UX Refinement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937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 interface for improved usability and faster iteration cycles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937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413183"/>
            <a:ext cx="755642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66129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Metadata Extension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7937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analytics capabilities for validation, quality control, and traceability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217</Words>
  <Application>Microsoft Office PowerPoint</Application>
  <PresentationFormat>Custom</PresentationFormat>
  <Paragraphs>56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Instrument Sans Light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navya kasula</cp:lastModifiedBy>
  <cp:revision>2</cp:revision>
  <dcterms:created xsi:type="dcterms:W3CDTF">2025-12-15T07:25:35Z</dcterms:created>
  <dcterms:modified xsi:type="dcterms:W3CDTF">2025-12-15T07:34:12Z</dcterms:modified>
</cp:coreProperties>
</file>